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75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737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1019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2752" baseline="5836" dirty="0">
                <a:solidFill>
                  <a:srgbClr val="0A2A60"/>
                </a:solidFill>
                <a:latin typeface="Trebuchet MS"/>
                <a:cs typeface="Trebuchet MS"/>
              </a:rPr>
              <a:t>FERI</a:t>
            </a:r>
            <a:r>
              <a:rPr sz="19275" b="1" i="1" spc="-2737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165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2075" dirty="0">
                <a:solidFill>
                  <a:srgbClr val="DE1C24"/>
                </a:solidFill>
                <a:latin typeface="Trebuchet MS"/>
                <a:cs typeface="Trebuchet MS"/>
              </a:rPr>
              <a:t>PROFESIOGRÁFICA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603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917390" y="0"/>
                  </a:moveTo>
                  <a:lnTo>
                    <a:pt x="1179529" y="0"/>
                  </a:lnTo>
                </a:path>
                <a:path w="2425065" h="131445">
                  <a:moveTo>
                    <a:pt x="1507202" y="0"/>
                  </a:moveTo>
                  <a:lnTo>
                    <a:pt x="1572737" y="0"/>
                  </a:lnTo>
                </a:path>
                <a:path w="2425065" h="131445">
                  <a:moveTo>
                    <a:pt x="1638271" y="0"/>
                  </a:moveTo>
                  <a:lnTo>
                    <a:pt x="170380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655346" y="65534"/>
                  </a:moveTo>
                  <a:lnTo>
                    <a:pt x="720786" y="65534"/>
                  </a:lnTo>
                </a:path>
                <a:path w="2425065" h="131445">
                  <a:moveTo>
                    <a:pt x="917390" y="65534"/>
                  </a:moveTo>
                  <a:lnTo>
                    <a:pt x="1048459" y="65534"/>
                  </a:lnTo>
                </a:path>
                <a:path w="2425065" h="131445">
                  <a:moveTo>
                    <a:pt x="1113994" y="65534"/>
                  </a:moveTo>
                  <a:lnTo>
                    <a:pt x="1245063" y="65534"/>
                  </a:lnTo>
                </a:path>
                <a:path w="2425065" h="131445">
                  <a:moveTo>
                    <a:pt x="1310598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441667" y="65534"/>
                  </a:moveTo>
                  <a:lnTo>
                    <a:pt x="1507202" y="65534"/>
                  </a:lnTo>
                </a:path>
                <a:path w="2425065" h="131445">
                  <a:moveTo>
                    <a:pt x="1572737" y="65534"/>
                  </a:moveTo>
                  <a:lnTo>
                    <a:pt x="1834781" y="65534"/>
                  </a:lnTo>
                </a:path>
                <a:path w="2425065" h="131445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131445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279585" y="1044066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262138" y="0"/>
                  </a:lnTo>
                </a:path>
                <a:path w="1638300">
                  <a:moveTo>
                    <a:pt x="393113" y="0"/>
                  </a:moveTo>
                  <a:lnTo>
                    <a:pt x="655251" y="0"/>
                  </a:lnTo>
                </a:path>
                <a:path w="1638300">
                  <a:moveTo>
                    <a:pt x="982925" y="0"/>
                  </a:moveTo>
                  <a:lnTo>
                    <a:pt x="1179529" y="0"/>
                  </a:lnTo>
                </a:path>
                <a:path w="1638300">
                  <a:moveTo>
                    <a:pt x="1310598" y="0"/>
                  </a:moveTo>
                  <a:lnTo>
                    <a:pt x="1376038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886378" y="10440662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34"/>
                  </a:moveTo>
                  <a:lnTo>
                    <a:pt x="65534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279585" y="10506197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458647" y="0"/>
                  </a:lnTo>
                </a:path>
                <a:path w="1638300">
                  <a:moveTo>
                    <a:pt x="524182" y="0"/>
                  </a:moveTo>
                  <a:lnTo>
                    <a:pt x="589717" y="0"/>
                  </a:lnTo>
                </a:path>
                <a:path w="1638300">
                  <a:moveTo>
                    <a:pt x="1048459" y="0"/>
                  </a:moveTo>
                  <a:lnTo>
                    <a:pt x="1113994" y="0"/>
                  </a:lnTo>
                </a:path>
                <a:path w="1638300">
                  <a:moveTo>
                    <a:pt x="1179529" y="0"/>
                  </a:moveTo>
                  <a:lnTo>
                    <a:pt x="1441573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886378" y="10506197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5"/>
                  </a:moveTo>
                  <a:lnTo>
                    <a:pt x="65534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57172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393113" y="0"/>
                  </a:lnTo>
                </a:path>
                <a:path w="1638300">
                  <a:moveTo>
                    <a:pt x="720786" y="0"/>
                  </a:moveTo>
                  <a:lnTo>
                    <a:pt x="786321" y="0"/>
                  </a:lnTo>
                </a:path>
                <a:path w="1638300">
                  <a:moveTo>
                    <a:pt x="851855" y="0"/>
                  </a:moveTo>
                  <a:lnTo>
                    <a:pt x="982925" y="0"/>
                  </a:lnTo>
                </a:path>
                <a:path w="1638300">
                  <a:moveTo>
                    <a:pt x="1113994" y="0"/>
                  </a:moveTo>
                  <a:lnTo>
                    <a:pt x="1310598" y="0"/>
                  </a:lnTo>
                </a:path>
                <a:path w="1638300">
                  <a:moveTo>
                    <a:pt x="1441573" y="0"/>
                  </a:moveTo>
                  <a:lnTo>
                    <a:pt x="1507107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886378" y="10571722"/>
              <a:ext cx="2425065" cy="655320"/>
            </a:xfrm>
            <a:custGeom>
              <a:avLst/>
              <a:gdLst/>
              <a:ahLst/>
              <a:cxnLst/>
              <a:rect l="l" t="t" r="r" b="b"/>
              <a:pathLst>
                <a:path w="2425065" h="655320">
                  <a:moveTo>
                    <a:pt x="2359058" y="0"/>
                  </a:moveTo>
                  <a:lnTo>
                    <a:pt x="2424592" y="0"/>
                  </a:lnTo>
                </a:path>
                <a:path w="2425065" h="655320">
                  <a:moveTo>
                    <a:pt x="0" y="65534"/>
                  </a:moveTo>
                  <a:lnTo>
                    <a:pt x="65534" y="65534"/>
                  </a:lnTo>
                </a:path>
                <a:path w="2425065" h="655320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655320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655320">
                  <a:moveTo>
                    <a:pt x="851855" y="65534"/>
                  </a:moveTo>
                  <a:lnTo>
                    <a:pt x="1179529" y="65534"/>
                  </a:lnTo>
                </a:path>
                <a:path w="2425065" h="655320">
                  <a:moveTo>
                    <a:pt x="1310598" y="65534"/>
                  </a:moveTo>
                  <a:lnTo>
                    <a:pt x="1441667" y="65534"/>
                  </a:lnTo>
                </a:path>
                <a:path w="2425065" h="655320">
                  <a:moveTo>
                    <a:pt x="1769246" y="65534"/>
                  </a:moveTo>
                  <a:lnTo>
                    <a:pt x="1900315" y="65534"/>
                  </a:lnTo>
                </a:path>
                <a:path w="2425065" h="655320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655320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655320">
                  <a:moveTo>
                    <a:pt x="0" y="131059"/>
                  </a:moveTo>
                  <a:lnTo>
                    <a:pt x="458742" y="131059"/>
                  </a:lnTo>
                </a:path>
                <a:path w="2425065" h="655320">
                  <a:moveTo>
                    <a:pt x="524277" y="131059"/>
                  </a:moveTo>
                  <a:lnTo>
                    <a:pt x="589811" y="131059"/>
                  </a:lnTo>
                </a:path>
                <a:path w="2425065" h="655320">
                  <a:moveTo>
                    <a:pt x="655346" y="131059"/>
                  </a:moveTo>
                  <a:lnTo>
                    <a:pt x="720786" y="131059"/>
                  </a:lnTo>
                </a:path>
                <a:path w="2425065" h="655320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655320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655320">
                  <a:moveTo>
                    <a:pt x="1048459" y="131059"/>
                  </a:moveTo>
                  <a:lnTo>
                    <a:pt x="1113994" y="131059"/>
                  </a:lnTo>
                </a:path>
                <a:path w="2425065" h="655320">
                  <a:moveTo>
                    <a:pt x="1179529" y="131059"/>
                  </a:moveTo>
                  <a:lnTo>
                    <a:pt x="1245063" y="131059"/>
                  </a:lnTo>
                </a:path>
                <a:path w="2425065" h="655320">
                  <a:moveTo>
                    <a:pt x="1310598" y="131059"/>
                  </a:moveTo>
                  <a:lnTo>
                    <a:pt x="1376133" y="131059"/>
                  </a:lnTo>
                </a:path>
                <a:path w="2425065" h="655320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655320">
                  <a:moveTo>
                    <a:pt x="1572737" y="131059"/>
                  </a:moveTo>
                  <a:lnTo>
                    <a:pt x="1638271" y="131059"/>
                  </a:lnTo>
                </a:path>
                <a:path w="2425065" h="655320">
                  <a:moveTo>
                    <a:pt x="1703806" y="131059"/>
                  </a:moveTo>
                  <a:lnTo>
                    <a:pt x="1769246" y="131059"/>
                  </a:lnTo>
                </a:path>
                <a:path w="2425065" h="655320">
                  <a:moveTo>
                    <a:pt x="1834781" y="131059"/>
                  </a:moveTo>
                  <a:lnTo>
                    <a:pt x="1900315" y="131059"/>
                  </a:lnTo>
                </a:path>
                <a:path w="2425065" h="655320">
                  <a:moveTo>
                    <a:pt x="1965850" y="131059"/>
                  </a:moveTo>
                  <a:lnTo>
                    <a:pt x="2424592" y="131059"/>
                  </a:lnTo>
                </a:path>
                <a:path w="2425065" h="655320">
                  <a:moveTo>
                    <a:pt x="524277" y="196585"/>
                  </a:moveTo>
                  <a:lnTo>
                    <a:pt x="720786" y="196585"/>
                  </a:lnTo>
                </a:path>
                <a:path w="2425065" h="655320">
                  <a:moveTo>
                    <a:pt x="786321" y="196585"/>
                  </a:moveTo>
                  <a:lnTo>
                    <a:pt x="917390" y="196585"/>
                  </a:lnTo>
                </a:path>
                <a:path w="2425065" h="655320">
                  <a:moveTo>
                    <a:pt x="982925" y="196585"/>
                  </a:moveTo>
                  <a:lnTo>
                    <a:pt x="1245063" y="196585"/>
                  </a:lnTo>
                </a:path>
                <a:path w="2425065" h="655320">
                  <a:moveTo>
                    <a:pt x="1376133" y="196585"/>
                  </a:moveTo>
                  <a:lnTo>
                    <a:pt x="1507202" y="196585"/>
                  </a:lnTo>
                </a:path>
                <a:path w="2425065" h="655320">
                  <a:moveTo>
                    <a:pt x="1834781" y="196585"/>
                  </a:moveTo>
                  <a:lnTo>
                    <a:pt x="1900315" y="196585"/>
                  </a:lnTo>
                </a:path>
                <a:path w="2425065" h="655320">
                  <a:moveTo>
                    <a:pt x="0" y="262110"/>
                  </a:moveTo>
                  <a:lnTo>
                    <a:pt x="65534" y="262110"/>
                  </a:lnTo>
                </a:path>
                <a:path w="2425065" h="655320">
                  <a:moveTo>
                    <a:pt x="131069" y="262110"/>
                  </a:moveTo>
                  <a:lnTo>
                    <a:pt x="458742" y="262110"/>
                  </a:lnTo>
                </a:path>
                <a:path w="2425065" h="655320">
                  <a:moveTo>
                    <a:pt x="655346" y="262110"/>
                  </a:moveTo>
                  <a:lnTo>
                    <a:pt x="786321" y="262110"/>
                  </a:lnTo>
                </a:path>
                <a:path w="2425065" h="655320">
                  <a:moveTo>
                    <a:pt x="851855" y="262110"/>
                  </a:moveTo>
                  <a:lnTo>
                    <a:pt x="917390" y="262110"/>
                  </a:lnTo>
                </a:path>
                <a:path w="2425065" h="655320">
                  <a:moveTo>
                    <a:pt x="1048459" y="262110"/>
                  </a:moveTo>
                  <a:lnTo>
                    <a:pt x="1113994" y="262110"/>
                  </a:lnTo>
                </a:path>
                <a:path w="2425065" h="655320">
                  <a:moveTo>
                    <a:pt x="1441667" y="262110"/>
                  </a:moveTo>
                  <a:lnTo>
                    <a:pt x="1572737" y="262110"/>
                  </a:lnTo>
                </a:path>
                <a:path w="2425065" h="655320">
                  <a:moveTo>
                    <a:pt x="1638271" y="262110"/>
                  </a:moveTo>
                  <a:lnTo>
                    <a:pt x="1834781" y="262110"/>
                  </a:lnTo>
                </a:path>
                <a:path w="2425065" h="655320">
                  <a:moveTo>
                    <a:pt x="1965850" y="262110"/>
                  </a:moveTo>
                  <a:lnTo>
                    <a:pt x="2293523" y="262110"/>
                  </a:lnTo>
                </a:path>
                <a:path w="2425065" h="655320">
                  <a:moveTo>
                    <a:pt x="65534" y="327644"/>
                  </a:moveTo>
                  <a:lnTo>
                    <a:pt x="131069" y="327644"/>
                  </a:lnTo>
                </a:path>
                <a:path w="2425065" h="655320">
                  <a:moveTo>
                    <a:pt x="196603" y="327644"/>
                  </a:moveTo>
                  <a:lnTo>
                    <a:pt x="327673" y="327644"/>
                  </a:lnTo>
                </a:path>
                <a:path w="2425065" h="655320">
                  <a:moveTo>
                    <a:pt x="458742" y="327644"/>
                  </a:moveTo>
                  <a:lnTo>
                    <a:pt x="524277" y="327644"/>
                  </a:lnTo>
                </a:path>
                <a:path w="2425065" h="655320">
                  <a:moveTo>
                    <a:pt x="786321" y="327644"/>
                  </a:moveTo>
                  <a:lnTo>
                    <a:pt x="851855" y="327644"/>
                  </a:lnTo>
                </a:path>
                <a:path w="2425065" h="655320">
                  <a:moveTo>
                    <a:pt x="917390" y="327644"/>
                  </a:moveTo>
                  <a:lnTo>
                    <a:pt x="1048459" y="327644"/>
                  </a:lnTo>
                </a:path>
                <a:path w="2425065" h="655320">
                  <a:moveTo>
                    <a:pt x="1179529" y="327644"/>
                  </a:moveTo>
                  <a:lnTo>
                    <a:pt x="1245063" y="327644"/>
                  </a:lnTo>
                </a:path>
                <a:path w="2425065" h="655320">
                  <a:moveTo>
                    <a:pt x="1310598" y="327644"/>
                  </a:moveTo>
                  <a:lnTo>
                    <a:pt x="1441667" y="327644"/>
                  </a:lnTo>
                </a:path>
                <a:path w="2425065" h="655320">
                  <a:moveTo>
                    <a:pt x="1507202" y="327644"/>
                  </a:moveTo>
                  <a:lnTo>
                    <a:pt x="1572737" y="327644"/>
                  </a:lnTo>
                </a:path>
                <a:path w="2425065" h="655320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655320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655320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655320">
                  <a:moveTo>
                    <a:pt x="2162454" y="327644"/>
                  </a:moveTo>
                  <a:lnTo>
                    <a:pt x="2359058" y="327644"/>
                  </a:lnTo>
                </a:path>
                <a:path w="2425065" h="655320">
                  <a:moveTo>
                    <a:pt x="0" y="393170"/>
                  </a:moveTo>
                  <a:lnTo>
                    <a:pt x="65534" y="393170"/>
                  </a:lnTo>
                </a:path>
                <a:path w="2425065" h="655320">
                  <a:moveTo>
                    <a:pt x="131069" y="393170"/>
                  </a:moveTo>
                  <a:lnTo>
                    <a:pt x="262138" y="393170"/>
                  </a:lnTo>
                </a:path>
                <a:path w="2425065" h="655320">
                  <a:moveTo>
                    <a:pt x="393207" y="393170"/>
                  </a:moveTo>
                  <a:lnTo>
                    <a:pt x="786321" y="393170"/>
                  </a:lnTo>
                </a:path>
                <a:path w="2425065" h="655320">
                  <a:moveTo>
                    <a:pt x="982925" y="393170"/>
                  </a:moveTo>
                  <a:lnTo>
                    <a:pt x="1310598" y="393170"/>
                  </a:lnTo>
                </a:path>
                <a:path w="2425065" h="655320">
                  <a:moveTo>
                    <a:pt x="1441667" y="393170"/>
                  </a:moveTo>
                  <a:lnTo>
                    <a:pt x="1507202" y="393170"/>
                  </a:lnTo>
                </a:path>
                <a:path w="2425065" h="655320">
                  <a:moveTo>
                    <a:pt x="1638271" y="393170"/>
                  </a:moveTo>
                  <a:lnTo>
                    <a:pt x="2031384" y="393170"/>
                  </a:lnTo>
                </a:path>
                <a:path w="2425065" h="655320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655320">
                  <a:moveTo>
                    <a:pt x="0" y="458704"/>
                  </a:moveTo>
                  <a:lnTo>
                    <a:pt x="65534" y="458704"/>
                  </a:lnTo>
                </a:path>
                <a:path w="2425065" h="655320">
                  <a:moveTo>
                    <a:pt x="131069" y="458704"/>
                  </a:moveTo>
                  <a:lnTo>
                    <a:pt x="196603" y="458704"/>
                  </a:lnTo>
                </a:path>
                <a:path w="2425065" h="655320">
                  <a:moveTo>
                    <a:pt x="262138" y="458704"/>
                  </a:moveTo>
                  <a:lnTo>
                    <a:pt x="327673" y="458704"/>
                  </a:lnTo>
                </a:path>
                <a:path w="2425065" h="655320">
                  <a:moveTo>
                    <a:pt x="524277" y="458704"/>
                  </a:moveTo>
                  <a:lnTo>
                    <a:pt x="655346" y="458704"/>
                  </a:lnTo>
                </a:path>
                <a:path w="2425065" h="655320">
                  <a:moveTo>
                    <a:pt x="786321" y="458704"/>
                  </a:moveTo>
                  <a:lnTo>
                    <a:pt x="1048459" y="458704"/>
                  </a:lnTo>
                </a:path>
                <a:path w="2425065" h="655320">
                  <a:moveTo>
                    <a:pt x="1179529" y="458704"/>
                  </a:moveTo>
                  <a:lnTo>
                    <a:pt x="1441667" y="458704"/>
                  </a:lnTo>
                </a:path>
                <a:path w="2425065" h="655320">
                  <a:moveTo>
                    <a:pt x="1507202" y="458704"/>
                  </a:moveTo>
                  <a:lnTo>
                    <a:pt x="1572737" y="458704"/>
                  </a:lnTo>
                </a:path>
                <a:path w="2425065" h="655320">
                  <a:moveTo>
                    <a:pt x="1703806" y="458704"/>
                  </a:moveTo>
                  <a:lnTo>
                    <a:pt x="1769246" y="458704"/>
                  </a:lnTo>
                </a:path>
                <a:path w="2425065" h="655320">
                  <a:moveTo>
                    <a:pt x="1965850" y="458704"/>
                  </a:moveTo>
                  <a:lnTo>
                    <a:pt x="2031384" y="458704"/>
                  </a:lnTo>
                </a:path>
                <a:path w="2425065" h="655320">
                  <a:moveTo>
                    <a:pt x="2162454" y="458704"/>
                  </a:moveTo>
                  <a:lnTo>
                    <a:pt x="2227988" y="458704"/>
                  </a:lnTo>
                </a:path>
                <a:path w="2425065" h="655320">
                  <a:moveTo>
                    <a:pt x="2359058" y="458704"/>
                  </a:moveTo>
                  <a:lnTo>
                    <a:pt x="2424592" y="458704"/>
                  </a:lnTo>
                </a:path>
                <a:path w="2425065" h="655320">
                  <a:moveTo>
                    <a:pt x="0" y="524229"/>
                  </a:moveTo>
                  <a:lnTo>
                    <a:pt x="65534" y="524229"/>
                  </a:lnTo>
                </a:path>
                <a:path w="2425065" h="655320">
                  <a:moveTo>
                    <a:pt x="196603" y="524229"/>
                  </a:moveTo>
                  <a:lnTo>
                    <a:pt x="262138" y="524229"/>
                  </a:lnTo>
                </a:path>
                <a:path w="2425065" h="655320">
                  <a:moveTo>
                    <a:pt x="327673" y="524229"/>
                  </a:moveTo>
                  <a:lnTo>
                    <a:pt x="458742" y="524229"/>
                  </a:lnTo>
                </a:path>
                <a:path w="2425065" h="655320">
                  <a:moveTo>
                    <a:pt x="524277" y="524229"/>
                  </a:moveTo>
                  <a:lnTo>
                    <a:pt x="589811" y="524229"/>
                  </a:lnTo>
                </a:path>
                <a:path w="2425065" h="655320">
                  <a:moveTo>
                    <a:pt x="720786" y="524229"/>
                  </a:moveTo>
                  <a:lnTo>
                    <a:pt x="917390" y="524229"/>
                  </a:lnTo>
                </a:path>
                <a:path w="2425065" h="655320">
                  <a:moveTo>
                    <a:pt x="982925" y="524229"/>
                  </a:moveTo>
                  <a:lnTo>
                    <a:pt x="1179529" y="524229"/>
                  </a:lnTo>
                </a:path>
                <a:path w="2425065" h="655320">
                  <a:moveTo>
                    <a:pt x="1245063" y="524229"/>
                  </a:moveTo>
                  <a:lnTo>
                    <a:pt x="1376133" y="524229"/>
                  </a:lnTo>
                </a:path>
                <a:path w="2425065" h="655320">
                  <a:moveTo>
                    <a:pt x="1441667" y="524229"/>
                  </a:moveTo>
                  <a:lnTo>
                    <a:pt x="1834781" y="524229"/>
                  </a:lnTo>
                </a:path>
                <a:path w="2425065" h="655320">
                  <a:moveTo>
                    <a:pt x="1900315" y="524229"/>
                  </a:moveTo>
                  <a:lnTo>
                    <a:pt x="2031384" y="524229"/>
                  </a:lnTo>
                </a:path>
                <a:path w="2425065" h="655320">
                  <a:moveTo>
                    <a:pt x="2096919" y="524229"/>
                  </a:moveTo>
                  <a:lnTo>
                    <a:pt x="2424592" y="524229"/>
                  </a:lnTo>
                </a:path>
                <a:path w="2425065" h="655320">
                  <a:moveTo>
                    <a:pt x="65534" y="589755"/>
                  </a:moveTo>
                  <a:lnTo>
                    <a:pt x="196603" y="589755"/>
                  </a:lnTo>
                </a:path>
                <a:path w="2425065" h="655320">
                  <a:moveTo>
                    <a:pt x="720786" y="589755"/>
                  </a:moveTo>
                  <a:lnTo>
                    <a:pt x="786321" y="589755"/>
                  </a:lnTo>
                </a:path>
                <a:path w="2425065" h="655320">
                  <a:moveTo>
                    <a:pt x="917390" y="589755"/>
                  </a:moveTo>
                  <a:lnTo>
                    <a:pt x="982925" y="589755"/>
                  </a:lnTo>
                </a:path>
                <a:path w="2425065" h="655320">
                  <a:moveTo>
                    <a:pt x="1179529" y="589755"/>
                  </a:moveTo>
                  <a:lnTo>
                    <a:pt x="1310598" y="589755"/>
                  </a:lnTo>
                </a:path>
                <a:path w="2425065" h="655320">
                  <a:moveTo>
                    <a:pt x="1376133" y="589755"/>
                  </a:moveTo>
                  <a:lnTo>
                    <a:pt x="1441667" y="589755"/>
                  </a:lnTo>
                </a:path>
                <a:path w="2425065" h="655320">
                  <a:moveTo>
                    <a:pt x="1507202" y="589755"/>
                  </a:moveTo>
                  <a:lnTo>
                    <a:pt x="1572737" y="589755"/>
                  </a:lnTo>
                </a:path>
                <a:path w="2425065" h="655320">
                  <a:moveTo>
                    <a:pt x="1834781" y="589755"/>
                  </a:moveTo>
                  <a:lnTo>
                    <a:pt x="1965850" y="589755"/>
                  </a:lnTo>
                </a:path>
                <a:path w="2425065" h="655320">
                  <a:moveTo>
                    <a:pt x="2031384" y="589755"/>
                  </a:moveTo>
                  <a:lnTo>
                    <a:pt x="2096919" y="589755"/>
                  </a:lnTo>
                </a:path>
                <a:path w="2425065" h="655320">
                  <a:moveTo>
                    <a:pt x="0" y="655289"/>
                  </a:moveTo>
                  <a:lnTo>
                    <a:pt x="196603" y="655289"/>
                  </a:lnTo>
                </a:path>
                <a:path w="2425065" h="655320">
                  <a:moveTo>
                    <a:pt x="327673" y="655289"/>
                  </a:moveTo>
                  <a:lnTo>
                    <a:pt x="917390" y="655289"/>
                  </a:lnTo>
                </a:path>
                <a:path w="2425065" h="655320">
                  <a:moveTo>
                    <a:pt x="982925" y="655289"/>
                  </a:moveTo>
                  <a:lnTo>
                    <a:pt x="1113994" y="655289"/>
                  </a:lnTo>
                </a:path>
                <a:path w="2425065" h="655320">
                  <a:moveTo>
                    <a:pt x="1179529" y="655289"/>
                  </a:moveTo>
                  <a:lnTo>
                    <a:pt x="1245063" y="655289"/>
                  </a:lnTo>
                </a:path>
                <a:path w="2425065" h="655320">
                  <a:moveTo>
                    <a:pt x="1310598" y="655289"/>
                  </a:moveTo>
                  <a:lnTo>
                    <a:pt x="1507202" y="655289"/>
                  </a:lnTo>
                </a:path>
                <a:path w="2425065" h="655320">
                  <a:moveTo>
                    <a:pt x="1638271" y="655289"/>
                  </a:moveTo>
                  <a:lnTo>
                    <a:pt x="1703806" y="655289"/>
                  </a:lnTo>
                </a:path>
                <a:path w="2425065" h="655320">
                  <a:moveTo>
                    <a:pt x="1769246" y="655289"/>
                  </a:moveTo>
                  <a:lnTo>
                    <a:pt x="1834781" y="655289"/>
                  </a:lnTo>
                </a:path>
                <a:path w="2425065" h="655320">
                  <a:moveTo>
                    <a:pt x="1900315" y="655289"/>
                  </a:moveTo>
                  <a:lnTo>
                    <a:pt x="2227988" y="65528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886378" y="11292537"/>
              <a:ext cx="2162810" cy="0"/>
            </a:xfrm>
            <a:custGeom>
              <a:avLst/>
              <a:gdLst/>
              <a:ahLst/>
              <a:cxnLst/>
              <a:rect l="l" t="t" r="r" b="b"/>
              <a:pathLst>
                <a:path w="2162809">
                  <a:moveTo>
                    <a:pt x="0" y="0"/>
                  </a:moveTo>
                  <a:lnTo>
                    <a:pt x="65534" y="0"/>
                  </a:lnTo>
                </a:path>
                <a:path w="2162809">
                  <a:moveTo>
                    <a:pt x="196603" y="0"/>
                  </a:moveTo>
                  <a:lnTo>
                    <a:pt x="393207" y="0"/>
                  </a:lnTo>
                </a:path>
                <a:path w="2162809">
                  <a:moveTo>
                    <a:pt x="524277" y="0"/>
                  </a:moveTo>
                  <a:lnTo>
                    <a:pt x="720786" y="0"/>
                  </a:lnTo>
                </a:path>
                <a:path w="2162809">
                  <a:moveTo>
                    <a:pt x="1245063" y="0"/>
                  </a:moveTo>
                  <a:lnTo>
                    <a:pt x="1572737" y="0"/>
                  </a:lnTo>
                </a:path>
                <a:path w="2162809">
                  <a:moveTo>
                    <a:pt x="1834781" y="0"/>
                  </a:moveTo>
                  <a:lnTo>
                    <a:pt x="1900315" y="0"/>
                  </a:lnTo>
                </a:path>
                <a:path w="2162809">
                  <a:moveTo>
                    <a:pt x="1965850" y="0"/>
                  </a:moveTo>
                  <a:lnTo>
                    <a:pt x="216245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886378" y="1135807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1069" y="0"/>
                  </a:lnTo>
                </a:path>
                <a:path w="1376680">
                  <a:moveTo>
                    <a:pt x="196603" y="0"/>
                  </a:moveTo>
                  <a:lnTo>
                    <a:pt x="327673" y="0"/>
                  </a:lnTo>
                </a:path>
                <a:path w="1376680">
                  <a:moveTo>
                    <a:pt x="393207" y="0"/>
                  </a:moveTo>
                  <a:lnTo>
                    <a:pt x="524277" y="0"/>
                  </a:lnTo>
                </a:path>
                <a:path w="1376680">
                  <a:moveTo>
                    <a:pt x="589811" y="0"/>
                  </a:moveTo>
                  <a:lnTo>
                    <a:pt x="655346" y="0"/>
                  </a:lnTo>
                </a:path>
                <a:path w="1376680">
                  <a:moveTo>
                    <a:pt x="786321" y="0"/>
                  </a:moveTo>
                  <a:lnTo>
                    <a:pt x="917390" y="0"/>
                  </a:lnTo>
                </a:path>
                <a:path w="1376680">
                  <a:moveTo>
                    <a:pt x="117952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886378" y="11358071"/>
              <a:ext cx="2293620" cy="66040"/>
            </a:xfrm>
            <a:custGeom>
              <a:avLst/>
              <a:gdLst/>
              <a:ahLst/>
              <a:cxnLst/>
              <a:rect l="l" t="t" r="r" b="b"/>
              <a:pathLst>
                <a:path w="2293619" h="66040">
                  <a:moveTo>
                    <a:pt x="1703806" y="0"/>
                  </a:moveTo>
                  <a:lnTo>
                    <a:pt x="1769246" y="0"/>
                  </a:lnTo>
                </a:path>
                <a:path w="2293619" h="66040">
                  <a:moveTo>
                    <a:pt x="1900315" y="0"/>
                  </a:moveTo>
                  <a:lnTo>
                    <a:pt x="2162454" y="0"/>
                  </a:lnTo>
                </a:path>
                <a:path w="2293619" h="66040">
                  <a:moveTo>
                    <a:pt x="2227988" y="0"/>
                  </a:moveTo>
                  <a:lnTo>
                    <a:pt x="2293523" y="0"/>
                  </a:lnTo>
                </a:path>
                <a:path w="2293619" h="66040">
                  <a:moveTo>
                    <a:pt x="0" y="65525"/>
                  </a:moveTo>
                  <a:lnTo>
                    <a:pt x="65534" y="65525"/>
                  </a:lnTo>
                </a:path>
                <a:path w="2293619" h="66040">
                  <a:moveTo>
                    <a:pt x="131069" y="65525"/>
                  </a:moveTo>
                  <a:lnTo>
                    <a:pt x="262138" y="65525"/>
                  </a:lnTo>
                </a:path>
                <a:path w="229361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293619" h="66040">
                  <a:moveTo>
                    <a:pt x="458742" y="65525"/>
                  </a:moveTo>
                  <a:lnTo>
                    <a:pt x="655346" y="65525"/>
                  </a:lnTo>
                </a:path>
                <a:path w="2293619" h="66040">
                  <a:moveTo>
                    <a:pt x="720786" y="65525"/>
                  </a:moveTo>
                  <a:lnTo>
                    <a:pt x="851855" y="65525"/>
                  </a:lnTo>
                </a:path>
                <a:path w="2293619" h="66040">
                  <a:moveTo>
                    <a:pt x="917390" y="65525"/>
                  </a:moveTo>
                  <a:lnTo>
                    <a:pt x="117952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017448" y="11423596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572737" y="0"/>
                  </a:moveTo>
                  <a:lnTo>
                    <a:pt x="1638177" y="0"/>
                  </a:lnTo>
                </a:path>
                <a:path w="2228215" h="66040">
                  <a:moveTo>
                    <a:pt x="1703711" y="0"/>
                  </a:moveTo>
                  <a:lnTo>
                    <a:pt x="1834781" y="0"/>
                  </a:lnTo>
                </a:path>
                <a:path w="2228215" h="66040">
                  <a:moveTo>
                    <a:pt x="1900315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34"/>
                  </a:moveTo>
                  <a:lnTo>
                    <a:pt x="65534" y="65534"/>
                  </a:lnTo>
                </a:path>
                <a:path w="2228215" h="66040">
                  <a:moveTo>
                    <a:pt x="131069" y="65534"/>
                  </a:moveTo>
                  <a:lnTo>
                    <a:pt x="393207" y="65534"/>
                  </a:lnTo>
                </a:path>
                <a:path w="2228215" h="66040">
                  <a:moveTo>
                    <a:pt x="524277" y="65534"/>
                  </a:moveTo>
                  <a:lnTo>
                    <a:pt x="589717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982925" y="0"/>
                  </a:moveTo>
                  <a:lnTo>
                    <a:pt x="1048459" y="0"/>
                  </a:lnTo>
                </a:path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951912" y="11554657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982925" y="0"/>
                  </a:moveTo>
                  <a:lnTo>
                    <a:pt x="1048459" y="0"/>
                  </a:lnTo>
                </a:path>
                <a:path w="2359659" h="66040">
                  <a:moveTo>
                    <a:pt x="1113994" y="0"/>
                  </a:moveTo>
                  <a:lnTo>
                    <a:pt x="1179529" y="0"/>
                  </a:lnTo>
                </a:path>
                <a:path w="2359659" h="66040">
                  <a:moveTo>
                    <a:pt x="1310598" y="0"/>
                  </a:moveTo>
                  <a:lnTo>
                    <a:pt x="1441667" y="0"/>
                  </a:lnTo>
                </a:path>
                <a:path w="2359659" h="66040">
                  <a:moveTo>
                    <a:pt x="1638271" y="0"/>
                  </a:moveTo>
                  <a:lnTo>
                    <a:pt x="1769246" y="0"/>
                  </a:lnTo>
                </a:path>
                <a:path w="2359659" h="66040">
                  <a:moveTo>
                    <a:pt x="2031384" y="0"/>
                  </a:moveTo>
                  <a:lnTo>
                    <a:pt x="2162454" y="0"/>
                  </a:lnTo>
                </a:path>
                <a:path w="2359659" h="66040">
                  <a:moveTo>
                    <a:pt x="2293523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262138" y="65525"/>
                  </a:lnTo>
                </a:path>
                <a:path w="235965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359659" h="66040">
                  <a:moveTo>
                    <a:pt x="458742" y="65525"/>
                  </a:moveTo>
                  <a:lnTo>
                    <a:pt x="589811" y="65525"/>
                  </a:lnTo>
                </a:path>
                <a:path w="2359659" h="66040">
                  <a:moveTo>
                    <a:pt x="655251" y="65525"/>
                  </a:moveTo>
                  <a:lnTo>
                    <a:pt x="720786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886378" y="11620181"/>
              <a:ext cx="2425065" cy="524510"/>
            </a:xfrm>
            <a:custGeom>
              <a:avLst/>
              <a:gdLst/>
              <a:ahLst/>
              <a:cxnLst/>
              <a:rect l="l" t="t" r="r" b="b"/>
              <a:pathLst>
                <a:path w="2425065" h="524509">
                  <a:moveTo>
                    <a:pt x="1113994" y="0"/>
                  </a:moveTo>
                  <a:lnTo>
                    <a:pt x="1179529" y="0"/>
                  </a:lnTo>
                </a:path>
                <a:path w="2425065" h="524509">
                  <a:moveTo>
                    <a:pt x="1441667" y="0"/>
                  </a:moveTo>
                  <a:lnTo>
                    <a:pt x="1507202" y="0"/>
                  </a:lnTo>
                </a:path>
                <a:path w="2425065" h="524509">
                  <a:moveTo>
                    <a:pt x="1572737" y="0"/>
                  </a:moveTo>
                  <a:lnTo>
                    <a:pt x="1834781" y="0"/>
                  </a:lnTo>
                </a:path>
                <a:path w="2425065" h="524509">
                  <a:moveTo>
                    <a:pt x="1900315" y="0"/>
                  </a:moveTo>
                  <a:lnTo>
                    <a:pt x="2031384" y="0"/>
                  </a:lnTo>
                </a:path>
                <a:path w="2425065" h="524509">
                  <a:moveTo>
                    <a:pt x="2096919" y="0"/>
                  </a:moveTo>
                  <a:lnTo>
                    <a:pt x="2162454" y="0"/>
                  </a:lnTo>
                </a:path>
                <a:path w="2425065" h="524509">
                  <a:moveTo>
                    <a:pt x="2227988" y="0"/>
                  </a:moveTo>
                  <a:lnTo>
                    <a:pt x="2293523" y="0"/>
                  </a:lnTo>
                </a:path>
                <a:path w="2425065" h="524509">
                  <a:moveTo>
                    <a:pt x="0" y="65525"/>
                  </a:moveTo>
                  <a:lnTo>
                    <a:pt x="262138" y="65525"/>
                  </a:lnTo>
                </a:path>
                <a:path w="2425065" h="524509">
                  <a:moveTo>
                    <a:pt x="458742" y="65525"/>
                  </a:moveTo>
                  <a:lnTo>
                    <a:pt x="524277" y="65525"/>
                  </a:lnTo>
                </a:path>
                <a:path w="2425065" h="524509">
                  <a:moveTo>
                    <a:pt x="589811" y="65525"/>
                  </a:moveTo>
                  <a:lnTo>
                    <a:pt x="655346" y="65525"/>
                  </a:lnTo>
                </a:path>
                <a:path w="2425065" h="524509">
                  <a:moveTo>
                    <a:pt x="786321" y="65525"/>
                  </a:moveTo>
                  <a:lnTo>
                    <a:pt x="1310598" y="65525"/>
                  </a:lnTo>
                </a:path>
                <a:path w="2425065" h="524509">
                  <a:moveTo>
                    <a:pt x="1376133" y="65525"/>
                  </a:moveTo>
                  <a:lnTo>
                    <a:pt x="1441667" y="65525"/>
                  </a:lnTo>
                </a:path>
                <a:path w="2425065" h="524509">
                  <a:moveTo>
                    <a:pt x="1507202" y="65525"/>
                  </a:moveTo>
                  <a:lnTo>
                    <a:pt x="1572737" y="65525"/>
                  </a:lnTo>
                </a:path>
                <a:path w="2425065" h="524509">
                  <a:moveTo>
                    <a:pt x="2162454" y="65525"/>
                  </a:moveTo>
                  <a:lnTo>
                    <a:pt x="2227988" y="65525"/>
                  </a:lnTo>
                </a:path>
                <a:path w="2425065" h="524509">
                  <a:moveTo>
                    <a:pt x="2293523" y="65525"/>
                  </a:moveTo>
                  <a:lnTo>
                    <a:pt x="2359058" y="65525"/>
                  </a:lnTo>
                </a:path>
                <a:path w="2425065" h="524509">
                  <a:moveTo>
                    <a:pt x="65534" y="131059"/>
                  </a:moveTo>
                  <a:lnTo>
                    <a:pt x="131069" y="131059"/>
                  </a:lnTo>
                </a:path>
                <a:path w="2425065" h="524509">
                  <a:moveTo>
                    <a:pt x="196603" y="131059"/>
                  </a:moveTo>
                  <a:lnTo>
                    <a:pt x="262138" y="131059"/>
                  </a:lnTo>
                </a:path>
                <a:path w="2425065" h="524509">
                  <a:moveTo>
                    <a:pt x="393207" y="131059"/>
                  </a:moveTo>
                  <a:lnTo>
                    <a:pt x="524277" y="131059"/>
                  </a:lnTo>
                </a:path>
                <a:path w="2425065" h="524509">
                  <a:moveTo>
                    <a:pt x="786321" y="131059"/>
                  </a:moveTo>
                  <a:lnTo>
                    <a:pt x="917390" y="131059"/>
                  </a:lnTo>
                </a:path>
                <a:path w="2425065" h="524509">
                  <a:moveTo>
                    <a:pt x="982925" y="131059"/>
                  </a:moveTo>
                  <a:lnTo>
                    <a:pt x="1048459" y="131059"/>
                  </a:lnTo>
                </a:path>
                <a:path w="2425065" h="524509">
                  <a:moveTo>
                    <a:pt x="1113994" y="131059"/>
                  </a:moveTo>
                  <a:lnTo>
                    <a:pt x="1179529" y="131059"/>
                  </a:lnTo>
                </a:path>
                <a:path w="2425065" h="524509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524509">
                  <a:moveTo>
                    <a:pt x="1703806" y="131059"/>
                  </a:moveTo>
                  <a:lnTo>
                    <a:pt x="1900315" y="131059"/>
                  </a:lnTo>
                </a:path>
                <a:path w="2425065" h="524509">
                  <a:moveTo>
                    <a:pt x="1965850" y="131059"/>
                  </a:moveTo>
                  <a:lnTo>
                    <a:pt x="2227988" y="131059"/>
                  </a:lnTo>
                </a:path>
                <a:path w="2425065" h="524509">
                  <a:moveTo>
                    <a:pt x="2359058" y="131059"/>
                  </a:moveTo>
                  <a:lnTo>
                    <a:pt x="2424592" y="131059"/>
                  </a:lnTo>
                </a:path>
                <a:path w="2425065" h="524509">
                  <a:moveTo>
                    <a:pt x="131069" y="196585"/>
                  </a:moveTo>
                  <a:lnTo>
                    <a:pt x="196603" y="196585"/>
                  </a:lnTo>
                </a:path>
                <a:path w="2425065" h="524509">
                  <a:moveTo>
                    <a:pt x="262138" y="196585"/>
                  </a:moveTo>
                  <a:lnTo>
                    <a:pt x="393207" y="196585"/>
                  </a:lnTo>
                </a:path>
                <a:path w="2425065" h="524509">
                  <a:moveTo>
                    <a:pt x="458742" y="196585"/>
                  </a:moveTo>
                  <a:lnTo>
                    <a:pt x="589811" y="196585"/>
                  </a:lnTo>
                </a:path>
                <a:path w="2425065" h="524509">
                  <a:moveTo>
                    <a:pt x="655346" y="196585"/>
                  </a:moveTo>
                  <a:lnTo>
                    <a:pt x="851855" y="196585"/>
                  </a:lnTo>
                </a:path>
                <a:path w="2425065" h="524509">
                  <a:moveTo>
                    <a:pt x="917390" y="196585"/>
                  </a:moveTo>
                  <a:lnTo>
                    <a:pt x="982925" y="196585"/>
                  </a:lnTo>
                </a:path>
                <a:path w="2425065" h="524509">
                  <a:moveTo>
                    <a:pt x="1048459" y="196585"/>
                  </a:moveTo>
                  <a:lnTo>
                    <a:pt x="1245063" y="196585"/>
                  </a:lnTo>
                </a:path>
                <a:path w="2425065" h="524509">
                  <a:moveTo>
                    <a:pt x="1310598" y="196585"/>
                  </a:moveTo>
                  <a:lnTo>
                    <a:pt x="1638271" y="196585"/>
                  </a:lnTo>
                </a:path>
                <a:path w="2425065" h="524509">
                  <a:moveTo>
                    <a:pt x="1769246" y="196585"/>
                  </a:moveTo>
                  <a:lnTo>
                    <a:pt x="2162454" y="196585"/>
                  </a:lnTo>
                </a:path>
                <a:path w="2425065" h="524509">
                  <a:moveTo>
                    <a:pt x="2293523" y="196585"/>
                  </a:moveTo>
                  <a:lnTo>
                    <a:pt x="2359058" y="196585"/>
                  </a:lnTo>
                </a:path>
                <a:path w="2425065" h="524509">
                  <a:moveTo>
                    <a:pt x="65534" y="262119"/>
                  </a:moveTo>
                  <a:lnTo>
                    <a:pt x="131069" y="262119"/>
                  </a:lnTo>
                </a:path>
                <a:path w="2425065" h="524509">
                  <a:moveTo>
                    <a:pt x="262138" y="262119"/>
                  </a:moveTo>
                  <a:lnTo>
                    <a:pt x="458742" y="262119"/>
                  </a:lnTo>
                </a:path>
                <a:path w="2425065" h="524509">
                  <a:moveTo>
                    <a:pt x="655346" y="262119"/>
                  </a:moveTo>
                  <a:lnTo>
                    <a:pt x="786321" y="262119"/>
                  </a:lnTo>
                </a:path>
                <a:path w="2425065" h="524509">
                  <a:moveTo>
                    <a:pt x="1048459" y="262119"/>
                  </a:moveTo>
                  <a:lnTo>
                    <a:pt x="1113994" y="262119"/>
                  </a:lnTo>
                </a:path>
                <a:path w="2425065" h="524509">
                  <a:moveTo>
                    <a:pt x="1376133" y="262119"/>
                  </a:moveTo>
                  <a:lnTo>
                    <a:pt x="1441667" y="262119"/>
                  </a:lnTo>
                </a:path>
                <a:path w="2425065" h="524509">
                  <a:moveTo>
                    <a:pt x="1703806" y="262119"/>
                  </a:moveTo>
                  <a:lnTo>
                    <a:pt x="1834781" y="262119"/>
                  </a:lnTo>
                </a:path>
                <a:path w="2425065" h="524509">
                  <a:moveTo>
                    <a:pt x="1965850" y="262119"/>
                  </a:moveTo>
                  <a:lnTo>
                    <a:pt x="2031384" y="262119"/>
                  </a:lnTo>
                </a:path>
                <a:path w="2425065" h="524509">
                  <a:moveTo>
                    <a:pt x="2096919" y="262119"/>
                  </a:moveTo>
                  <a:lnTo>
                    <a:pt x="2162454" y="262119"/>
                  </a:lnTo>
                </a:path>
                <a:path w="2425065" h="524509">
                  <a:moveTo>
                    <a:pt x="2227988" y="262119"/>
                  </a:moveTo>
                  <a:lnTo>
                    <a:pt x="2293523" y="262119"/>
                  </a:lnTo>
                </a:path>
                <a:path w="2425065" h="524509">
                  <a:moveTo>
                    <a:pt x="2359058" y="262119"/>
                  </a:moveTo>
                  <a:lnTo>
                    <a:pt x="2424592" y="262119"/>
                  </a:lnTo>
                </a:path>
                <a:path w="2425065" h="524509">
                  <a:moveTo>
                    <a:pt x="0" y="327644"/>
                  </a:moveTo>
                  <a:lnTo>
                    <a:pt x="262138" y="327644"/>
                  </a:lnTo>
                </a:path>
                <a:path w="2425065" h="524509">
                  <a:moveTo>
                    <a:pt x="327673" y="327644"/>
                  </a:moveTo>
                  <a:lnTo>
                    <a:pt x="393207" y="327644"/>
                  </a:lnTo>
                </a:path>
                <a:path w="2425065" h="524509">
                  <a:moveTo>
                    <a:pt x="458742" y="327644"/>
                  </a:moveTo>
                  <a:lnTo>
                    <a:pt x="589811" y="327644"/>
                  </a:lnTo>
                </a:path>
                <a:path w="2425065" h="524509">
                  <a:moveTo>
                    <a:pt x="655346" y="327644"/>
                  </a:moveTo>
                  <a:lnTo>
                    <a:pt x="720786" y="327644"/>
                  </a:lnTo>
                </a:path>
                <a:path w="2425065" h="524509">
                  <a:moveTo>
                    <a:pt x="786321" y="327644"/>
                  </a:moveTo>
                  <a:lnTo>
                    <a:pt x="917390" y="327644"/>
                  </a:lnTo>
                </a:path>
                <a:path w="2425065" h="524509">
                  <a:moveTo>
                    <a:pt x="982925" y="327644"/>
                  </a:moveTo>
                  <a:lnTo>
                    <a:pt x="1048459" y="327644"/>
                  </a:lnTo>
                </a:path>
                <a:path w="2425065" h="524509">
                  <a:moveTo>
                    <a:pt x="1113994" y="327644"/>
                  </a:moveTo>
                  <a:lnTo>
                    <a:pt x="1245063" y="327644"/>
                  </a:lnTo>
                </a:path>
                <a:path w="2425065" h="524509">
                  <a:moveTo>
                    <a:pt x="1310598" y="327644"/>
                  </a:moveTo>
                  <a:lnTo>
                    <a:pt x="1376133" y="327644"/>
                  </a:lnTo>
                </a:path>
                <a:path w="2425065" h="524509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524509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524509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524509">
                  <a:moveTo>
                    <a:pt x="0" y="393170"/>
                  </a:moveTo>
                  <a:lnTo>
                    <a:pt x="65534" y="393170"/>
                  </a:lnTo>
                </a:path>
                <a:path w="2425065" h="524509">
                  <a:moveTo>
                    <a:pt x="196603" y="393170"/>
                  </a:moveTo>
                  <a:lnTo>
                    <a:pt x="262138" y="393170"/>
                  </a:lnTo>
                </a:path>
                <a:path w="2425065" h="524509">
                  <a:moveTo>
                    <a:pt x="393207" y="393170"/>
                  </a:moveTo>
                  <a:lnTo>
                    <a:pt x="458742" y="393170"/>
                  </a:lnTo>
                </a:path>
                <a:path w="2425065" h="524509">
                  <a:moveTo>
                    <a:pt x="524277" y="393170"/>
                  </a:moveTo>
                  <a:lnTo>
                    <a:pt x="720786" y="393170"/>
                  </a:lnTo>
                </a:path>
                <a:path w="2425065" h="524509">
                  <a:moveTo>
                    <a:pt x="851855" y="393170"/>
                  </a:moveTo>
                  <a:lnTo>
                    <a:pt x="1113994" y="393170"/>
                  </a:lnTo>
                </a:path>
                <a:path w="2425065" h="524509">
                  <a:moveTo>
                    <a:pt x="1179529" y="393170"/>
                  </a:moveTo>
                  <a:lnTo>
                    <a:pt x="1310598" y="393170"/>
                  </a:lnTo>
                </a:path>
                <a:path w="2425065" h="524509">
                  <a:moveTo>
                    <a:pt x="1376133" y="393170"/>
                  </a:moveTo>
                  <a:lnTo>
                    <a:pt x="1507202" y="393170"/>
                  </a:lnTo>
                </a:path>
                <a:path w="2425065" h="524509">
                  <a:moveTo>
                    <a:pt x="1703806" y="393170"/>
                  </a:moveTo>
                  <a:lnTo>
                    <a:pt x="1900315" y="393170"/>
                  </a:lnTo>
                </a:path>
                <a:path w="2425065" h="524509">
                  <a:moveTo>
                    <a:pt x="2096919" y="393170"/>
                  </a:moveTo>
                  <a:lnTo>
                    <a:pt x="2162454" y="393170"/>
                  </a:lnTo>
                </a:path>
                <a:path w="2425065" h="524509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524509">
                  <a:moveTo>
                    <a:pt x="0" y="458704"/>
                  </a:moveTo>
                  <a:lnTo>
                    <a:pt x="65534" y="458704"/>
                  </a:lnTo>
                </a:path>
                <a:path w="2425065" h="524509">
                  <a:moveTo>
                    <a:pt x="131069" y="458704"/>
                  </a:moveTo>
                  <a:lnTo>
                    <a:pt x="262138" y="458704"/>
                  </a:lnTo>
                </a:path>
                <a:path w="2425065" h="524509">
                  <a:moveTo>
                    <a:pt x="589811" y="458704"/>
                  </a:moveTo>
                  <a:lnTo>
                    <a:pt x="655346" y="458704"/>
                  </a:lnTo>
                </a:path>
                <a:path w="2425065" h="524509">
                  <a:moveTo>
                    <a:pt x="720786" y="458704"/>
                  </a:moveTo>
                  <a:lnTo>
                    <a:pt x="917390" y="458704"/>
                  </a:lnTo>
                </a:path>
                <a:path w="2425065" h="524509">
                  <a:moveTo>
                    <a:pt x="982925" y="458704"/>
                  </a:moveTo>
                  <a:lnTo>
                    <a:pt x="1048459" y="458704"/>
                  </a:lnTo>
                </a:path>
                <a:path w="2425065" h="524509">
                  <a:moveTo>
                    <a:pt x="1245063" y="458704"/>
                  </a:moveTo>
                  <a:lnTo>
                    <a:pt x="1441667" y="458704"/>
                  </a:lnTo>
                </a:path>
                <a:path w="2425065" h="524509">
                  <a:moveTo>
                    <a:pt x="1572737" y="458704"/>
                  </a:moveTo>
                  <a:lnTo>
                    <a:pt x="1638271" y="458704"/>
                  </a:lnTo>
                </a:path>
                <a:path w="2425065" h="524509">
                  <a:moveTo>
                    <a:pt x="1769246" y="458704"/>
                  </a:moveTo>
                  <a:lnTo>
                    <a:pt x="2096919" y="458704"/>
                  </a:lnTo>
                </a:path>
                <a:path w="2425065" h="524509">
                  <a:moveTo>
                    <a:pt x="0" y="524229"/>
                  </a:moveTo>
                  <a:lnTo>
                    <a:pt x="65534" y="524229"/>
                  </a:lnTo>
                </a:path>
                <a:path w="2425065" h="524509">
                  <a:moveTo>
                    <a:pt x="131069" y="524229"/>
                  </a:moveTo>
                  <a:lnTo>
                    <a:pt x="327673" y="524229"/>
                  </a:lnTo>
                </a:path>
                <a:path w="2425065" h="524509">
                  <a:moveTo>
                    <a:pt x="393207" y="524229"/>
                  </a:moveTo>
                  <a:lnTo>
                    <a:pt x="655346" y="524229"/>
                  </a:lnTo>
                </a:path>
                <a:path w="2425065" h="524509">
                  <a:moveTo>
                    <a:pt x="786321" y="524229"/>
                  </a:moveTo>
                  <a:lnTo>
                    <a:pt x="851855" y="524229"/>
                  </a:lnTo>
                </a:path>
                <a:path w="2425065" h="524509">
                  <a:moveTo>
                    <a:pt x="917390" y="524229"/>
                  </a:moveTo>
                  <a:lnTo>
                    <a:pt x="1048459" y="524229"/>
                  </a:lnTo>
                </a:path>
                <a:path w="2425065" h="524509">
                  <a:moveTo>
                    <a:pt x="1245063" y="524229"/>
                  </a:moveTo>
                  <a:lnTo>
                    <a:pt x="1310598" y="524229"/>
                  </a:lnTo>
                </a:path>
                <a:path w="2425065" h="524509">
                  <a:moveTo>
                    <a:pt x="1441667" y="524229"/>
                  </a:moveTo>
                  <a:lnTo>
                    <a:pt x="1507202" y="524229"/>
                  </a:lnTo>
                </a:path>
                <a:path w="2425065" h="524509">
                  <a:moveTo>
                    <a:pt x="1572737" y="524229"/>
                  </a:moveTo>
                  <a:lnTo>
                    <a:pt x="2162454" y="52422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410655" y="12209946"/>
              <a:ext cx="1704339" cy="0"/>
            </a:xfrm>
            <a:custGeom>
              <a:avLst/>
              <a:gdLst/>
              <a:ahLst/>
              <a:cxnLst/>
              <a:rect l="l" t="t" r="r" b="b"/>
              <a:pathLst>
                <a:path w="1704340">
                  <a:moveTo>
                    <a:pt x="0" y="0"/>
                  </a:moveTo>
                  <a:lnTo>
                    <a:pt x="65534" y="0"/>
                  </a:lnTo>
                </a:path>
                <a:path w="1704340">
                  <a:moveTo>
                    <a:pt x="196509" y="0"/>
                  </a:moveTo>
                  <a:lnTo>
                    <a:pt x="262044" y="0"/>
                  </a:lnTo>
                </a:path>
                <a:path w="1704340">
                  <a:moveTo>
                    <a:pt x="327578" y="0"/>
                  </a:moveTo>
                  <a:lnTo>
                    <a:pt x="393113" y="0"/>
                  </a:lnTo>
                </a:path>
                <a:path w="1704340">
                  <a:moveTo>
                    <a:pt x="458647" y="0"/>
                  </a:moveTo>
                  <a:lnTo>
                    <a:pt x="589717" y="0"/>
                  </a:lnTo>
                </a:path>
                <a:path w="1704340">
                  <a:moveTo>
                    <a:pt x="655251" y="0"/>
                  </a:moveTo>
                  <a:lnTo>
                    <a:pt x="851855" y="0"/>
                  </a:lnTo>
                </a:path>
                <a:path w="1704340">
                  <a:moveTo>
                    <a:pt x="982925" y="0"/>
                  </a:moveTo>
                  <a:lnTo>
                    <a:pt x="1048459" y="0"/>
                  </a:lnTo>
                </a:path>
                <a:path w="1704340">
                  <a:moveTo>
                    <a:pt x="1244969" y="0"/>
                  </a:moveTo>
                  <a:lnTo>
                    <a:pt x="1376038" y="0"/>
                  </a:lnTo>
                </a:path>
                <a:path w="1704340">
                  <a:moveTo>
                    <a:pt x="1572642" y="0"/>
                  </a:moveTo>
                  <a:lnTo>
                    <a:pt x="17037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886378" y="1227547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851855" y="0"/>
                  </a:moveTo>
                  <a:lnTo>
                    <a:pt x="1113994" y="0"/>
                  </a:lnTo>
                </a:path>
                <a:path w="2425065" h="131445">
                  <a:moveTo>
                    <a:pt x="1179529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376133" y="0"/>
                  </a:lnTo>
                </a:path>
                <a:path w="2425065" h="131445">
                  <a:moveTo>
                    <a:pt x="1441667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76924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031384" y="0"/>
                  </a:lnTo>
                </a:path>
                <a:path w="2425065" h="131445">
                  <a:moveTo>
                    <a:pt x="2096919" y="0"/>
                  </a:moveTo>
                  <a:lnTo>
                    <a:pt x="2162454" y="0"/>
                  </a:lnTo>
                </a:path>
                <a:path w="2425065" h="131445">
                  <a:moveTo>
                    <a:pt x="2227988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131445">
                  <a:moveTo>
                    <a:pt x="720786" y="65534"/>
                  </a:moveTo>
                  <a:lnTo>
                    <a:pt x="786321" y="65534"/>
                  </a:lnTo>
                </a:path>
                <a:path w="2425065" h="131445">
                  <a:moveTo>
                    <a:pt x="851855" y="65534"/>
                  </a:moveTo>
                  <a:lnTo>
                    <a:pt x="917390" y="65534"/>
                  </a:lnTo>
                </a:path>
                <a:path w="2425065" h="131445">
                  <a:moveTo>
                    <a:pt x="1048459" y="65534"/>
                  </a:moveTo>
                  <a:lnTo>
                    <a:pt x="1113994" y="65534"/>
                  </a:lnTo>
                </a:path>
                <a:path w="2425065" h="131445">
                  <a:moveTo>
                    <a:pt x="1245063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507202" y="65534"/>
                  </a:moveTo>
                  <a:lnTo>
                    <a:pt x="1572737" y="65534"/>
                  </a:lnTo>
                </a:path>
                <a:path w="2425065" h="131445">
                  <a:moveTo>
                    <a:pt x="1703806" y="65534"/>
                  </a:moveTo>
                  <a:lnTo>
                    <a:pt x="1769246" y="65534"/>
                  </a:lnTo>
                </a:path>
                <a:path w="2425065" h="131445">
                  <a:moveTo>
                    <a:pt x="1834781" y="65534"/>
                  </a:moveTo>
                  <a:lnTo>
                    <a:pt x="1900315" y="65534"/>
                  </a:lnTo>
                </a:path>
                <a:path w="2425065" h="131445">
                  <a:moveTo>
                    <a:pt x="2096919" y="65534"/>
                  </a:moveTo>
                  <a:lnTo>
                    <a:pt x="2227988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886378" y="12406531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589811" y="0"/>
                  </a:lnTo>
                </a:path>
                <a:path w="2425065" h="66040">
                  <a:moveTo>
                    <a:pt x="786321" y="0"/>
                  </a:moveTo>
                  <a:lnTo>
                    <a:pt x="1048459" y="0"/>
                  </a:lnTo>
                </a:path>
                <a:path w="2425065" h="66040">
                  <a:moveTo>
                    <a:pt x="1179529" y="0"/>
                  </a:moveTo>
                  <a:lnTo>
                    <a:pt x="1572737" y="0"/>
                  </a:lnTo>
                </a:path>
                <a:path w="2425065" h="66040">
                  <a:moveTo>
                    <a:pt x="1703806" y="0"/>
                  </a:moveTo>
                  <a:lnTo>
                    <a:pt x="2162454" y="0"/>
                  </a:lnTo>
                </a:path>
                <a:path w="2425065" h="66040">
                  <a:moveTo>
                    <a:pt x="2227988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7"/>
                  </a:moveTo>
                  <a:lnTo>
                    <a:pt x="65534" y="65527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2472058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917390" y="0"/>
                  </a:lnTo>
                </a:path>
                <a:path w="2425065" h="66040">
                  <a:moveTo>
                    <a:pt x="982925" y="0"/>
                  </a:moveTo>
                  <a:lnTo>
                    <a:pt x="1113994" y="0"/>
                  </a:lnTo>
                </a:path>
                <a:path w="2425065" h="66040">
                  <a:moveTo>
                    <a:pt x="1376133" y="0"/>
                  </a:moveTo>
                  <a:lnTo>
                    <a:pt x="1441667" y="0"/>
                  </a:lnTo>
                </a:path>
                <a:path w="2425065" h="66040">
                  <a:moveTo>
                    <a:pt x="1769246" y="0"/>
                  </a:moveTo>
                  <a:lnTo>
                    <a:pt x="2031384" y="0"/>
                  </a:lnTo>
                </a:path>
                <a:path w="2425065" h="66040">
                  <a:moveTo>
                    <a:pt x="2096919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8"/>
                  </a:moveTo>
                  <a:lnTo>
                    <a:pt x="65534" y="65528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886378" y="12537587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393207" y="0"/>
                  </a:moveTo>
                  <a:lnTo>
                    <a:pt x="458742" y="0"/>
                  </a:lnTo>
                </a:path>
                <a:path w="2425065" h="131445">
                  <a:moveTo>
                    <a:pt x="524277" y="0"/>
                  </a:moveTo>
                  <a:lnTo>
                    <a:pt x="589811" y="0"/>
                  </a:lnTo>
                </a:path>
                <a:path w="2425065" h="131445">
                  <a:moveTo>
                    <a:pt x="655346" y="0"/>
                  </a:moveTo>
                  <a:lnTo>
                    <a:pt x="720786" y="0"/>
                  </a:lnTo>
                </a:path>
                <a:path w="2425065" h="131445">
                  <a:moveTo>
                    <a:pt x="786321" y="0"/>
                  </a:moveTo>
                  <a:lnTo>
                    <a:pt x="851855" y="0"/>
                  </a:lnTo>
                </a:path>
                <a:path w="2425065" h="131445">
                  <a:moveTo>
                    <a:pt x="917390" y="0"/>
                  </a:moveTo>
                  <a:lnTo>
                    <a:pt x="982925" y="0"/>
                  </a:lnTo>
                </a:path>
                <a:path w="2425065" h="131445">
                  <a:moveTo>
                    <a:pt x="1113994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638271" y="0"/>
                  </a:lnTo>
                </a:path>
                <a:path w="2425065" h="131445">
                  <a:moveTo>
                    <a:pt x="1703806" y="0"/>
                  </a:moveTo>
                  <a:lnTo>
                    <a:pt x="1769246" y="0"/>
                  </a:lnTo>
                </a:path>
                <a:path w="2425065" h="131445">
                  <a:moveTo>
                    <a:pt x="1900315" y="0"/>
                  </a:moveTo>
                  <a:lnTo>
                    <a:pt x="1965850" y="0"/>
                  </a:lnTo>
                </a:path>
                <a:path w="2425065" h="131445">
                  <a:moveTo>
                    <a:pt x="2162454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1"/>
                  </a:moveTo>
                  <a:lnTo>
                    <a:pt x="65534" y="65531"/>
                  </a:lnTo>
                </a:path>
                <a:path w="2425065" h="131445">
                  <a:moveTo>
                    <a:pt x="393207" y="65531"/>
                  </a:moveTo>
                  <a:lnTo>
                    <a:pt x="458742" y="65531"/>
                  </a:lnTo>
                </a:path>
                <a:path w="2425065" h="131445">
                  <a:moveTo>
                    <a:pt x="720786" y="65531"/>
                  </a:moveTo>
                  <a:lnTo>
                    <a:pt x="851855" y="65531"/>
                  </a:lnTo>
                </a:path>
                <a:path w="2425065" h="131445">
                  <a:moveTo>
                    <a:pt x="1048459" y="65531"/>
                  </a:moveTo>
                  <a:lnTo>
                    <a:pt x="1113994" y="65531"/>
                  </a:lnTo>
                </a:path>
                <a:path w="2425065" h="131445">
                  <a:moveTo>
                    <a:pt x="1376133" y="65531"/>
                  </a:moveTo>
                  <a:lnTo>
                    <a:pt x="1638271" y="65531"/>
                  </a:lnTo>
                </a:path>
                <a:path w="2425065" h="131445">
                  <a:moveTo>
                    <a:pt x="1703806" y="65531"/>
                  </a:moveTo>
                  <a:lnTo>
                    <a:pt x="2031384" y="65531"/>
                  </a:lnTo>
                </a:path>
                <a:path w="2425065" h="131445">
                  <a:moveTo>
                    <a:pt x="2096919" y="65531"/>
                  </a:moveTo>
                  <a:lnTo>
                    <a:pt x="2162454" y="65531"/>
                  </a:lnTo>
                </a:path>
                <a:path w="2425065" h="131445">
                  <a:moveTo>
                    <a:pt x="2359058" y="65531"/>
                  </a:moveTo>
                  <a:lnTo>
                    <a:pt x="2424592" y="65531"/>
                  </a:lnTo>
                </a:path>
                <a:path w="2425065" h="131445">
                  <a:moveTo>
                    <a:pt x="0" y="131059"/>
                  </a:moveTo>
                  <a:lnTo>
                    <a:pt x="458742" y="131059"/>
                  </a:lnTo>
                </a:path>
                <a:path w="2425065" h="131445">
                  <a:moveTo>
                    <a:pt x="524277" y="131059"/>
                  </a:moveTo>
                  <a:lnTo>
                    <a:pt x="720786" y="131059"/>
                  </a:lnTo>
                </a:path>
                <a:path w="2425065" h="131445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131445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131445">
                  <a:moveTo>
                    <a:pt x="1048459" y="131059"/>
                  </a:moveTo>
                  <a:lnTo>
                    <a:pt x="1245063" y="131059"/>
                  </a:lnTo>
                </a:path>
                <a:path w="2425065" h="131445">
                  <a:moveTo>
                    <a:pt x="1572737" y="131059"/>
                  </a:moveTo>
                  <a:lnTo>
                    <a:pt x="1703806" y="131059"/>
                  </a:lnTo>
                </a:path>
                <a:path w="2425065" h="131445">
                  <a:moveTo>
                    <a:pt x="1900315" y="131059"/>
                  </a:moveTo>
                  <a:lnTo>
                    <a:pt x="2031384" y="131059"/>
                  </a:lnTo>
                </a:path>
                <a:path w="2425065" h="131445">
                  <a:moveTo>
                    <a:pt x="2096919" y="131059"/>
                  </a:moveTo>
                  <a:lnTo>
                    <a:pt x="2162454" y="131059"/>
                  </a:lnTo>
                </a:path>
                <a:path w="2425065" h="131445">
                  <a:moveTo>
                    <a:pt x="2293523" y="131059"/>
                  </a:moveTo>
                  <a:lnTo>
                    <a:pt x="2424592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74789" y="7354129"/>
              <a:ext cx="3595428" cy="2422046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001C52"/>
                </a:solidFill>
                <a:latin typeface="Arial MT"/>
                <a:cs typeface="Arial MT"/>
              </a:rPr>
              <a:t>GENERAL </a:t>
            </a:r>
            <a:r>
              <a:rPr sz="2350" spc="23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350" spc="-30" dirty="0">
                <a:solidFill>
                  <a:srgbClr val="001C52"/>
                </a:solidFill>
                <a:latin typeface="Arial MT"/>
                <a:cs typeface="Arial MT"/>
              </a:rPr>
              <a:t>  </a:t>
            </a:r>
            <a:r>
              <a:rPr sz="2350" spc="370" dirty="0">
                <a:solidFill>
                  <a:srgbClr val="001C52"/>
                </a:solidFill>
                <a:latin typeface="Arial MT"/>
                <a:cs typeface="Arial MT"/>
              </a:rPr>
              <a:t>EDUCACIÓN </a:t>
            </a:r>
            <a:r>
              <a:rPr sz="2350" spc="190" dirty="0">
                <a:solidFill>
                  <a:srgbClr val="001C52"/>
                </a:solidFill>
                <a:latin typeface="Arial MT"/>
                <a:cs typeface="Arial MT"/>
              </a:rPr>
              <a:t>MEDIA</a:t>
            </a:r>
            <a:r>
              <a:rPr sz="2350" spc="140" dirty="0">
                <a:solidFill>
                  <a:srgbClr val="001C52"/>
                </a:solidFill>
                <a:latin typeface="Arial MT"/>
                <a:cs typeface="Arial MT"/>
              </a:rPr>
              <a:t> SUPERIOR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000" spc="-105" dirty="0">
                <a:solidFill>
                  <a:srgbClr val="001C52"/>
                </a:solidFill>
                <a:latin typeface="Arial MT"/>
                <a:cs typeface="Arial MT"/>
              </a:rPr>
              <a:t>EDUCA</a:t>
            </a:r>
            <a:r>
              <a:rPr sz="2000" spc="80" dirty="0">
                <a:solidFill>
                  <a:srgbClr val="001C52"/>
                </a:solidFill>
                <a:latin typeface="Arial MT"/>
                <a:cs typeface="Arial MT"/>
              </a:rPr>
              <a:t>CIÓN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ts val="2245"/>
              </a:lnSpc>
            </a:pPr>
            <a:r>
              <a:rPr sz="2350" spc="245" dirty="0">
                <a:solidFill>
                  <a:srgbClr val="001C52"/>
                </a:solidFill>
                <a:latin typeface="Arial MT"/>
                <a:cs typeface="Arial MT"/>
              </a:rPr>
              <a:t>INTEGRAL</a:t>
            </a:r>
            <a:r>
              <a:rPr sz="2350" spc="254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350" spc="254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350" spc="26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229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350" dirty="0">
              <a:latin typeface="Arial MT"/>
              <a:cs typeface="Arial MT"/>
            </a:endParaRPr>
          </a:p>
          <a:p>
            <a:pPr marL="12700">
              <a:lnSpc>
                <a:spcPts val="2490"/>
              </a:lnSpc>
            </a:pPr>
            <a:r>
              <a:rPr sz="2350" spc="250" dirty="0">
                <a:solidFill>
                  <a:srgbClr val="001C52"/>
                </a:solidFill>
                <a:latin typeface="Arial MT"/>
                <a:cs typeface="Arial MT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PROFESIONALIZACIÓN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65" dirty="0">
                <a:solidFill>
                  <a:srgbClr val="001C52"/>
                </a:solidFill>
                <a:latin typeface="Arial MT"/>
                <a:cs typeface="Arial MT"/>
              </a:rPr>
              <a:t>DOCENTE</a:t>
            </a:r>
            <a:endParaRPr sz="2350" dirty="0">
              <a:latin typeface="Arial MT"/>
              <a:cs typeface="Arial M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object 6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70" dirty="0">
                <a:solidFill>
                  <a:srgbClr val="001C52"/>
                </a:solidFill>
                <a:latin typeface="Arial MT"/>
                <a:cs typeface="Arial MT"/>
              </a:rPr>
              <a:t>DEPARTAMENTO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001C52"/>
                </a:solidFill>
                <a:latin typeface="Arial MT"/>
                <a:cs typeface="Arial MT"/>
              </a:rPr>
              <a:t>DE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ACOMPAÑAMIENTO </a:t>
            </a:r>
            <a:r>
              <a:rPr sz="2400" spc="185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400" spc="14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400" spc="215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 rot="20640000">
            <a:off x="17793059" y="7611721"/>
            <a:ext cx="2388755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94"/>
              </a:lnSpc>
            </a:pPr>
            <a:r>
              <a:rPr sz="14750" spc="-2039" dirty="0">
                <a:solidFill>
                  <a:srgbClr val="0A2A60"/>
                </a:solidFill>
                <a:latin typeface="Trebuchet MS"/>
                <a:cs typeface="Trebuchet MS"/>
              </a:rPr>
              <a:t>27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 rot="20040000">
            <a:off x="16120583" y="9046558"/>
            <a:ext cx="103652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95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 rot="20460000">
            <a:off x="16696899" y="8846038"/>
            <a:ext cx="81837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50" dirty="0">
                <a:solidFill>
                  <a:srgbClr val="DE1C24"/>
                </a:solidFill>
                <a:latin typeface="Verdana"/>
                <a:cs typeface="Verdana"/>
              </a:rPr>
              <a:t>r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 rot="20760000">
            <a:off x="17005557" y="8754786"/>
            <a:ext cx="81428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1030" dirty="0">
                <a:solidFill>
                  <a:srgbClr val="DE1C24"/>
                </a:solidFill>
                <a:latin typeface="Verdana"/>
                <a:cs typeface="Verdana"/>
              </a:rPr>
              <a:t>e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 rot="21120000">
            <a:off x="17324644" y="8687925"/>
            <a:ext cx="84356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4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 rot="21420000">
            <a:off x="17681595" y="8649254"/>
            <a:ext cx="823630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930" dirty="0">
                <a:solidFill>
                  <a:srgbClr val="DE1C24"/>
                </a:solidFill>
                <a:latin typeface="Verdana"/>
                <a:cs typeface="Verdana"/>
              </a:rPr>
              <a:t>a</a:t>
            </a:r>
            <a:endParaRPr sz="5850">
              <a:latin typeface="Verdana"/>
              <a:cs typeface="Verdana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5197228" y="8769727"/>
            <a:ext cx="3190240" cy="1677670"/>
            <a:chOff x="15197228" y="8769727"/>
            <a:chExt cx="3190240" cy="1677670"/>
          </a:xfrm>
        </p:grpSpPr>
        <p:pic>
          <p:nvPicPr>
            <p:cNvPr id="72" name="object 7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12986" y="9356421"/>
              <a:ext cx="1974069" cy="73405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97228" y="8769727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 MT</vt:lpstr>
      <vt:lpstr>Calibri</vt:lpstr>
      <vt:lpstr>Trebuchet MS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2024-12-10T04:11:46Z</dcterms:created>
  <dcterms:modified xsi:type="dcterms:W3CDTF">2024-12-10T04:13:03Z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  <property fmtid="{D5CDD505-2E9C-101B-9397-08002B2CF9AE}" pid="5" name="Producer">
    <vt:lpwstr>Canva</vt:lpwstr>
  </property>
</Properties>
</file>